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54418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40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QUAN TÂM CHĂM SÓC ÔNG BÀ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 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800100" y="2088750"/>
            <a:ext cx="7543800" cy="48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457200" y="2133600"/>
            <a:ext cx="8001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2" y="16764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việc làm nào?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1403" r="25551" b="45593"/>
          <a:stretch/>
        </p:blipFill>
        <p:spPr bwMode="auto">
          <a:xfrm>
            <a:off x="1524000" y="2172421"/>
            <a:ext cx="6829501" cy="429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162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17</cp:revision>
  <dcterms:created xsi:type="dcterms:W3CDTF">2006-08-16T00:00:00Z</dcterms:created>
  <dcterms:modified xsi:type="dcterms:W3CDTF">2020-08-24T07:27:27Z</dcterms:modified>
</cp:coreProperties>
</file>